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D1D419-56F6-4F70-BEF6-5E6AAD06B5E3}">
  <a:tblStyle styleId="{4DD1D419-56F6-4F70-BEF6-5E6AAD06B5E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28"/>
  </p:normalViewPr>
  <p:slideViewPr>
    <p:cSldViewPr snapToGrid="0">
      <p:cViewPr varScale="1">
        <p:scale>
          <a:sx n="153" d="100"/>
          <a:sy n="153" d="100"/>
        </p:scale>
        <p:origin x="680" y="16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Right click and click save video</a:t>
            </a:r>
            <a:endParaRPr/>
          </a:p>
        </p:txBody>
      </p:sp>
      <p:sp>
        <p:nvSpPr>
          <p:cNvPr id="84" name="Google Shape;8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9c20bc07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9c20bc07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9c20bc070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687784" y="2688966"/>
            <a:ext cx="6400800" cy="174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rgbClr val="FAA634"/>
              </a:buClr>
              <a:buSzPts val="2400"/>
              <a:buNone/>
              <a:defRPr sz="2400" b="1">
                <a:solidFill>
                  <a:srgbClr val="FAA634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 rot="5400000">
            <a:off x="2942818" y="-1109602"/>
            <a:ext cx="3203145" cy="820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675888" y="1674428"/>
            <a:ext cx="5066628" cy="125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41739" y="1391477"/>
            <a:ext cx="8205304" cy="320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595A5D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595A5D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595A5D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595A5D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595A5D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595A5D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595A5D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595A5D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595A5D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595A5D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595A5D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595A5D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595A5D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595A5D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595A5D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595A5D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595A5D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595A5D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595A5D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595A5D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595A5D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595A5D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595A5D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595A5D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595A5D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595A5D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595A5D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595A5D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595A5D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595A5D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595A5D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595A5D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">
              <a:schemeClr val="lt1"/>
            </a:gs>
            <a:gs pos="100000">
              <a:srgbClr val="F2F2F2"/>
            </a:gs>
          </a:gsLst>
          <a:lin ang="162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41739" y="1391477"/>
            <a:ext cx="8205304" cy="320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A5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A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595A5D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595A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595A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A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95A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595A5D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95A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-81935" y="4669708"/>
            <a:ext cx="9291483" cy="0"/>
          </a:xfrm>
          <a:prstGeom prst="straightConnector1">
            <a:avLst/>
          </a:prstGeom>
          <a:noFill/>
          <a:ln w="9525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Google Shape;1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437864" y="4740148"/>
            <a:ext cx="1623840" cy="4033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1206856" y="386775"/>
            <a:ext cx="6730287" cy="168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36C09"/>
                </a:solidFill>
              </a:rPr>
              <a:t>Intro to AI</a:t>
            </a:r>
            <a:br>
              <a:rPr lang="en-US" sz="3600">
                <a:solidFill>
                  <a:srgbClr val="E36C09"/>
                </a:solidFill>
              </a:rPr>
            </a:br>
            <a:br>
              <a:rPr lang="en-US" sz="3600">
                <a:solidFill>
                  <a:srgbClr val="E36C09"/>
                </a:solidFill>
              </a:rPr>
            </a:br>
            <a:r>
              <a:rPr lang="en-US" sz="3600">
                <a:solidFill>
                  <a:srgbClr val="E36C09"/>
                </a:solidFill>
              </a:rPr>
              <a:t>Mini-Project Presentation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938297" y="2961049"/>
            <a:ext cx="6995599" cy="153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000" b="0">
                <a:solidFill>
                  <a:schemeClr val="dk1"/>
                </a:solidFill>
              </a:rPr>
              <a:t>Virginia Tech CS 4804 Fall 2022</a:t>
            </a:r>
            <a:endParaRPr sz="320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0">
                <a:solidFill>
                  <a:schemeClr val="dk1"/>
                </a:solidFill>
              </a:rPr>
              <a:t>Team: 11 </a:t>
            </a:r>
            <a:endParaRPr sz="32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rgbClr val="FAA634"/>
              </a:buClr>
              <a:buSzPts val="2000"/>
              <a:buNone/>
            </a:pPr>
            <a:endParaRPr sz="2000"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Team:  </a:t>
            </a: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41739" y="972187"/>
            <a:ext cx="8205304" cy="36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A5D"/>
              </a:buClr>
              <a:buSzPts val="2800"/>
              <a:buChar char="•"/>
            </a:pPr>
            <a:r>
              <a:rPr lang="en-US"/>
              <a:t>Name: Tai-Jung Chen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595A5D"/>
              </a:buClr>
              <a:buSzPts val="2800"/>
              <a:buChar char="•"/>
            </a:pPr>
            <a:r>
              <a:rPr lang="en-US"/>
              <a:t>Name: Bhargav Iyer</a:t>
            </a:r>
            <a:endParaRPr/>
          </a:p>
          <a:p>
            <a:pPr marL="342900" lvl="0" indent="-279400" algn="l" rtl="0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Name: Mayank Bhatia</a:t>
            </a:r>
            <a:endParaRPr/>
          </a:p>
          <a:p>
            <a:pPr marL="342900" lvl="0" indent="-279400" algn="l" rtl="0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Name: Parth Desai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Team Records</a:t>
            </a:r>
            <a:endParaRPr/>
          </a:p>
        </p:txBody>
      </p:sp>
      <p:graphicFrame>
        <p:nvGraphicFramePr>
          <p:cNvPr id="71" name="Google Shape;71;p16"/>
          <p:cNvGraphicFramePr/>
          <p:nvPr>
            <p:extLst>
              <p:ext uri="{D42A27DB-BD31-4B8C-83A1-F6EECF244321}">
                <p14:modId xmlns:p14="http://schemas.microsoft.com/office/powerpoint/2010/main" val="752549714"/>
              </p:ext>
            </p:extLst>
          </p:nvPr>
        </p:nvGraphicFramePr>
        <p:xfrm>
          <a:off x="336789" y="801582"/>
          <a:ext cx="8470425" cy="3571225"/>
        </p:xfrm>
        <a:graphic>
          <a:graphicData uri="http://schemas.openxmlformats.org/drawingml/2006/table">
            <a:tbl>
              <a:tblPr firstRow="1" bandRow="1">
                <a:noFill/>
                <a:tableStyleId>{4DD1D419-56F6-4F70-BEF6-5E6AAD06B5E3}</a:tableStyleId>
              </a:tblPr>
              <a:tblGrid>
                <a:gridCol w="184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Race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Track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Best Time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2:36.380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2:51.655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02:21.657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Google Shape;72;p16" descr="Tra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3121" y="1370663"/>
            <a:ext cx="3090619" cy="144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 descr="Tra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5472" y="1402490"/>
            <a:ext cx="3022545" cy="141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 descr="Trac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3516" y="1402490"/>
            <a:ext cx="3090619" cy="1444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Design Approaches</a:t>
            </a:r>
            <a:endParaRPr/>
          </a:p>
        </p:txBody>
      </p:sp>
      <p:graphicFrame>
        <p:nvGraphicFramePr>
          <p:cNvPr id="80" name="Google Shape;80;p17"/>
          <p:cNvGraphicFramePr/>
          <p:nvPr/>
        </p:nvGraphicFramePr>
        <p:xfrm>
          <a:off x="405111" y="972185"/>
          <a:ext cx="8205300" cy="3563255"/>
        </p:xfrm>
        <a:graphic>
          <a:graphicData uri="http://schemas.openxmlformats.org/drawingml/2006/table">
            <a:tbl>
              <a:tblPr firstRow="1" bandRow="1">
                <a:noFill/>
                <a:tableStyleId>{4DD1D419-56F6-4F70-BEF6-5E6AAD06B5E3}</a:tableStyleId>
              </a:tblPr>
              <a:tblGrid>
                <a:gridCol w="145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Track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Design Approaches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Avoid being off track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Increase speed if possible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Speed up on straight line and slow down in corners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Follow the center line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Follow the center line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Stay on track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Stay on track (penalize heavily when off track)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Promote straight-line speed (turning angle &lt; 5)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Stay within track bounds (center line not required)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Demo</a:t>
            </a:r>
            <a:endParaRPr/>
          </a:p>
        </p:txBody>
      </p:sp>
      <p:pic>
        <p:nvPicPr>
          <p:cNvPr id="2" name="0-video.mp4" descr="0-video.mp4">
            <a:hlinkClick r:id="" action="ppaction://media"/>
            <a:extLst>
              <a:ext uri="{FF2B5EF4-FFF2-40B4-BE49-F238E27FC236}">
                <a16:creationId xmlns:a16="http://schemas.microsoft.com/office/drawing/2014/main" id="{E8E08354-EC30-A7C9-8929-FCBACF4589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6187" y="271202"/>
            <a:ext cx="5731625" cy="4298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Track 1: Lesson Learned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41739" y="1391477"/>
            <a:ext cx="8205304" cy="320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How to transform strategies into reward functions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How to incorporate the know-how of the domain knowledge into data driven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How to observe and discover the advantages and disadvantages of the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How to optimize limited resources while developing the models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0" cy="85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Track 2: Lessons learned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41739" y="1391477"/>
            <a:ext cx="8205300" cy="320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360"/>
              </a:spcBef>
              <a:spcAft>
                <a:spcPts val="0"/>
              </a:spcAft>
              <a:buSzPts val="2100"/>
              <a:buChar char="•"/>
            </a:pPr>
            <a:r>
              <a:rPr lang="en-US" sz="3100"/>
              <a:t>Training time makes a difference.</a:t>
            </a:r>
            <a:endParaRPr sz="3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3100"/>
              <a:t>How to use rewards</a:t>
            </a:r>
            <a:endParaRPr sz="3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3100"/>
              <a:t>Testing using the same track can improve time.</a:t>
            </a:r>
            <a:endParaRPr sz="3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Track 3: Lessons learned</a:t>
            </a:r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289500" y="842875"/>
            <a:ext cx="84459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Increased training time makes a difference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Speed shouldn’t be a penalty, rather an additional reward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algorithms with less strict requirements seem to require more training time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However it can produce a better result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Testing on a particular track can improve times but also reduce ecological validity.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36789" y="250738"/>
            <a:ext cx="82053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/>
              <a:t>Q &amp; A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36789" y="2082296"/>
            <a:ext cx="8205304" cy="224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A5D"/>
              </a:buClr>
              <a:buSzPts val="6000"/>
              <a:buNone/>
            </a:pPr>
            <a:r>
              <a:rPr lang="en-US" sz="6000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251</Words>
  <Application>Microsoft Macintosh PowerPoint</Application>
  <PresentationFormat>如螢幕大小 (16:9)</PresentationFormat>
  <Paragraphs>60</Paragraphs>
  <Slides>9</Slides>
  <Notes>9</Notes>
  <HiddenSlides>0</HiddenSlides>
  <MMClips>1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1" baseType="lpstr">
      <vt:lpstr>Arial</vt:lpstr>
      <vt:lpstr>Office Theme</vt:lpstr>
      <vt:lpstr>Intro to AI  Mini-Project Presentation</vt:lpstr>
      <vt:lpstr>Team:  </vt:lpstr>
      <vt:lpstr>Team Records</vt:lpstr>
      <vt:lpstr>Design Approaches</vt:lpstr>
      <vt:lpstr>Demo</vt:lpstr>
      <vt:lpstr>Track 1: Lesson Learned</vt:lpstr>
      <vt:lpstr>Track 2: Lessons learned</vt:lpstr>
      <vt:lpstr>Track 3: Lessons learned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AI  Mini-Project Presentation</dc:title>
  <cp:lastModifiedBy>Chen, Tai-Jung</cp:lastModifiedBy>
  <cp:revision>6</cp:revision>
  <dcterms:modified xsi:type="dcterms:W3CDTF">2022-12-04T20:35:58Z</dcterms:modified>
</cp:coreProperties>
</file>